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BD760-DA8A-44A1-A8A0-6CD7E60940B9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1EA37-4C4F-4B8D-AD0F-DDAFA6BE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0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1EA37-4C4F-4B8D-AD0F-DDAFA6BEB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1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FAF71-4337-4508-BD47-916F46D254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55321"/>
            <a:ext cx="10515600" cy="444137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 (</a:t>
            </a:r>
            <a:r>
              <a:rPr lang="en-IN" sz="3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font size 32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 (</a:t>
            </a:r>
            <a:r>
              <a:rPr lang="en-IN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font size 28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Third level (</a:t>
            </a:r>
            <a:r>
              <a:rPr lang="en-I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font size 24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793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D97E7D4-9BD5-45B9-8D88-0E77A3AD6148}"/>
              </a:ext>
            </a:extLst>
          </p:cNvPr>
          <p:cNvSpPr txBox="1">
            <a:spLocks/>
          </p:cNvSpPr>
          <p:nvPr userDrawn="1"/>
        </p:nvSpPr>
        <p:spPr>
          <a:xfrm>
            <a:off x="1524000" y="2572430"/>
            <a:ext cx="9144000" cy="85657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192C86-EB71-4E18-9DB2-F905460127EE}"/>
              </a:ext>
            </a:extLst>
          </p:cNvPr>
          <p:cNvSpPr/>
          <p:nvPr userDrawn="1"/>
        </p:nvSpPr>
        <p:spPr>
          <a:xfrm>
            <a:off x="1524000" y="4320497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First name SURNAME</a:t>
            </a:r>
            <a:r>
              <a:rPr lang="en-IN" sz="2400" u="sng" baseline="30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N" sz="24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(underline presenting author)</a:t>
            </a:r>
            <a:r>
              <a:rPr lang="en-IN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Co-Authors First name SURNAME</a:t>
            </a:r>
            <a:r>
              <a:rPr lang="en-IN" sz="2400" baseline="30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2,*</a:t>
            </a:r>
            <a:r>
              <a:rPr lang="en-IN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(Calibri, font size 24)</a:t>
            </a:r>
            <a:endParaRPr lang="en-US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2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Department, Organisation, Country </a:t>
            </a:r>
            <a:r>
              <a:rPr lang="en-IN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(Italic, Calibri, font size 20)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IN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*Corresponding Author E-mail: </a:t>
            </a:r>
            <a:r>
              <a:rPr lang="en-IN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(Calibri, font size 20)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3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C3561F-4986-40EF-B022-ABBDFCA2AB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20" cy="158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0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4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92AD3C-BA65-4823-84C3-2E7AD02AC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Slide Title (</a:t>
            </a:r>
            <a:r>
              <a:rPr lang="en-I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font size 36</a:t>
            </a:r>
            <a:r>
              <a:rPr lang="en-US" sz="3600" dirty="0"/>
              <a:t>)</a:t>
            </a:r>
          </a:p>
          <a:p>
            <a:pPr lvl="1"/>
            <a:r>
              <a:rPr lang="en-US" sz="3200" dirty="0"/>
              <a:t>Major points (</a:t>
            </a:r>
            <a:r>
              <a:rPr lang="en-IN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font size 30+</a:t>
            </a:r>
            <a:r>
              <a:rPr lang="en-US" sz="3200" dirty="0"/>
              <a:t>)</a:t>
            </a:r>
          </a:p>
          <a:p>
            <a:pPr lvl="2"/>
            <a:r>
              <a:rPr lang="en-US" sz="2800" dirty="0"/>
              <a:t>Minor points (</a:t>
            </a:r>
            <a:r>
              <a:rPr lang="en-IN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font size 24+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840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796BE9-88DB-42C1-8BDB-811908AE6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211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24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Munkhnast Dalannast</dc:creator>
  <cp:lastModifiedBy>Munkhnast Dalannast</cp:lastModifiedBy>
  <cp:revision>11</cp:revision>
  <dcterms:created xsi:type="dcterms:W3CDTF">2025-02-24T02:20:35Z</dcterms:created>
  <dcterms:modified xsi:type="dcterms:W3CDTF">2025-04-16T09:23:04Z</dcterms:modified>
</cp:coreProperties>
</file>