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02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9" d="100"/>
          <a:sy n="19" d="100"/>
        </p:scale>
        <p:origin x="2964" y="96"/>
      </p:cViewPr>
      <p:guideLst>
        <p:guide orient="horz" pos="13402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72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62B4C-EFF9-4E1E-AD40-1D4A54566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0288" cy="39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3024012" rtl="0" eaLnBrk="1" latinLnBrk="0" hangingPunct="1">
        <a:lnSpc>
          <a:spcPct val="90000"/>
        </a:lnSpc>
        <a:spcBef>
          <a:spcPct val="0"/>
        </a:spcBef>
        <a:buNone/>
        <a:defRPr sz="9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None/>
        <a:defRPr sz="4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indent="0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None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indent="0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None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indent="0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None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5" indent="0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None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02">
          <p15:clr>
            <a:srgbClr val="F26B43"/>
          </p15:clr>
        </p15:guide>
        <p15:guide id="2" pos="9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D637C-53A1-469D-A2BF-09C66212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674" y="38832241"/>
            <a:ext cx="7006217" cy="2989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B3252-4F6A-45D6-BE9B-0BB5B1D15909}"/>
              </a:ext>
            </a:extLst>
          </p:cNvPr>
          <p:cNvSpPr txBox="1">
            <a:spLocks/>
          </p:cNvSpPr>
          <p:nvPr/>
        </p:nvSpPr>
        <p:spPr>
          <a:xfrm>
            <a:off x="8901078" y="11098945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8C3FB7-097C-4820-84E5-EC6445160EC2}"/>
              </a:ext>
            </a:extLst>
          </p:cNvPr>
          <p:cNvSpPr txBox="1">
            <a:spLocks/>
          </p:cNvSpPr>
          <p:nvPr/>
        </p:nvSpPr>
        <p:spPr>
          <a:xfrm>
            <a:off x="16437572" y="11098945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4012" rtl="0" eaLnBrk="1" fontAlgn="auto" latinLnBrk="0" hangingPunct="1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Results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8EC1AA-1031-43A7-934E-222DBC41F14E}"/>
              </a:ext>
            </a:extLst>
          </p:cNvPr>
          <p:cNvSpPr txBox="1">
            <a:spLocks/>
          </p:cNvSpPr>
          <p:nvPr/>
        </p:nvSpPr>
        <p:spPr>
          <a:xfrm>
            <a:off x="24150817" y="11098945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Discussion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1A59BB-125C-4CBB-89B4-710BEA4BD8C5}"/>
              </a:ext>
            </a:extLst>
          </p:cNvPr>
          <p:cNvSpPr txBox="1">
            <a:spLocks/>
          </p:cNvSpPr>
          <p:nvPr/>
        </p:nvSpPr>
        <p:spPr>
          <a:xfrm>
            <a:off x="1768613" y="11098945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59769-B8DD-4414-B92F-8FA54593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8" y="31446770"/>
            <a:ext cx="6146211" cy="10374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D6DE27-FDCB-444A-A664-6C6006CDCDF9}"/>
              </a:ext>
            </a:extLst>
          </p:cNvPr>
          <p:cNvSpPr txBox="1">
            <a:spLocks/>
          </p:cNvSpPr>
          <p:nvPr/>
        </p:nvSpPr>
        <p:spPr>
          <a:xfrm>
            <a:off x="23801354" y="27708794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FD4765-6508-4B27-BDD9-9840CB0613C4}"/>
              </a:ext>
            </a:extLst>
          </p:cNvPr>
          <p:cNvGrpSpPr/>
          <p:nvPr/>
        </p:nvGrpSpPr>
        <p:grpSpPr>
          <a:xfrm>
            <a:off x="775394" y="13312237"/>
            <a:ext cx="6113109" cy="15045372"/>
            <a:chOff x="775394" y="13312237"/>
            <a:chExt cx="6113109" cy="150453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598033-E902-4762-91B0-E64ED0949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5394" y="13312237"/>
              <a:ext cx="6113109" cy="150453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3CDB19-6EBF-4DF0-84E3-DF8ED1E92178}"/>
                </a:ext>
              </a:extLst>
            </p:cNvPr>
            <p:cNvSpPr/>
            <p:nvPr userDrawn="1"/>
          </p:nvSpPr>
          <p:spPr>
            <a:xfrm>
              <a:off x="1333677" y="24515768"/>
              <a:ext cx="4996541" cy="327312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Aims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DB964F-6130-4934-9C1F-0BF604EAEB8A}"/>
                </a:ext>
              </a:extLst>
            </p:cNvPr>
            <p:cNvGrpSpPr/>
            <p:nvPr userDrawn="1"/>
          </p:nvGrpSpPr>
          <p:grpSpPr>
            <a:xfrm>
              <a:off x="1476663" y="19245914"/>
              <a:ext cx="4547934" cy="4129081"/>
              <a:chOff x="1878599" y="16675230"/>
              <a:chExt cx="5012807" cy="412908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B627B27-672F-4647-B9C6-CEF65DA137E9}"/>
                  </a:ext>
                </a:extLst>
              </p:cNvPr>
              <p:cNvGrpSpPr/>
              <p:nvPr userDrawn="1"/>
            </p:nvGrpSpPr>
            <p:grpSpPr>
              <a:xfrm>
                <a:off x="1878599" y="17597643"/>
                <a:ext cx="5012807" cy="3206668"/>
                <a:chOff x="1894864" y="15758363"/>
                <a:chExt cx="5012807" cy="3206668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55E75FE-2F30-4D90-B1B6-92289C90DAC8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91E2DDD-2CE0-4037-BCCE-2CEFA8FA6A98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FA11512-606B-4772-B9C5-9DCF7E7DFA42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F5924B6-CBDB-4512-BF20-53BF33D0897A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996B380-DFE6-43AE-A94C-6F4E8E90D319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59524A7-AC33-40A7-8771-AB11A1F4B9C2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E4C7445-6D8A-4834-9E72-AEB475F29854}"/>
                    </a:ext>
                  </a:extLst>
                </p:cNvPr>
                <p:cNvCxnSpPr/>
                <p:nvPr userDrawn="1"/>
              </p:nvCxnSpPr>
              <p:spPr>
                <a:xfrm>
                  <a:off x="1894864" y="1849884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F33670B-B8FC-4F91-A7A2-35CBA52CDF49}"/>
                    </a:ext>
                  </a:extLst>
                </p:cNvPr>
                <p:cNvCxnSpPr/>
                <p:nvPr userDrawn="1"/>
              </p:nvCxnSpPr>
              <p:spPr>
                <a:xfrm>
                  <a:off x="1903857" y="18965031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D9E9F4C-B826-48F6-84B8-949F6AA3B31A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B521BA-230B-4D24-BC3A-7EFB0B60B993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96FEE3-6129-451E-93EF-1A0C2131F893}"/>
                </a:ext>
              </a:extLst>
            </p:cNvPr>
            <p:cNvGrpSpPr/>
            <p:nvPr userDrawn="1"/>
          </p:nvGrpSpPr>
          <p:grpSpPr>
            <a:xfrm>
              <a:off x="1476663" y="13999432"/>
              <a:ext cx="4547934" cy="4130127"/>
              <a:chOff x="1886845" y="11638723"/>
              <a:chExt cx="5012804" cy="413012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0DB5EE-2C6B-40B9-A566-BDE3544417A7}"/>
                  </a:ext>
                </a:extLst>
              </p:cNvPr>
              <p:cNvCxnSpPr/>
              <p:nvPr userDrawn="1"/>
            </p:nvCxnSpPr>
            <p:spPr>
              <a:xfrm>
                <a:off x="1903107" y="11638723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00B438-AD37-44A1-8BF4-A79FCDCFFC54}"/>
                  </a:ext>
                </a:extLst>
              </p:cNvPr>
              <p:cNvCxnSpPr/>
              <p:nvPr userDrawn="1"/>
            </p:nvCxnSpPr>
            <p:spPr>
              <a:xfrm>
                <a:off x="1903107" y="12104915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AA4343-56B3-4545-8B87-6B8339D7119A}"/>
                  </a:ext>
                </a:extLst>
              </p:cNvPr>
              <p:cNvCxnSpPr/>
              <p:nvPr userDrawn="1"/>
            </p:nvCxnSpPr>
            <p:spPr>
              <a:xfrm>
                <a:off x="1903107" y="12564009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8D63908-5069-4E44-9475-C360ECEB1638}"/>
                  </a:ext>
                </a:extLst>
              </p:cNvPr>
              <p:cNvCxnSpPr/>
              <p:nvPr userDrawn="1"/>
            </p:nvCxnSpPr>
            <p:spPr>
              <a:xfrm>
                <a:off x="1903107" y="13019315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DA7EFA-058E-46AC-804A-1B979B16292B}"/>
                  </a:ext>
                </a:extLst>
              </p:cNvPr>
              <p:cNvCxnSpPr/>
              <p:nvPr userDrawn="1"/>
            </p:nvCxnSpPr>
            <p:spPr>
              <a:xfrm>
                <a:off x="1903107" y="1347840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C22B627-1EB9-4FE3-8DDD-2C614F0F04DC}"/>
                  </a:ext>
                </a:extLst>
              </p:cNvPr>
              <p:cNvCxnSpPr/>
              <p:nvPr userDrawn="1"/>
            </p:nvCxnSpPr>
            <p:spPr>
              <a:xfrm>
                <a:off x="1903107" y="13937905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A159578-E4DB-42C1-AF9A-3C6381941608}"/>
                  </a:ext>
                </a:extLst>
              </p:cNvPr>
              <p:cNvCxnSpPr/>
              <p:nvPr userDrawn="1"/>
            </p:nvCxnSpPr>
            <p:spPr>
              <a:xfrm>
                <a:off x="1903107" y="1439131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B2E9617-6CFB-4E36-9AEF-3357604EDBBA}"/>
                  </a:ext>
                </a:extLst>
              </p:cNvPr>
              <p:cNvCxnSpPr/>
              <p:nvPr userDrawn="1"/>
            </p:nvCxnSpPr>
            <p:spPr>
              <a:xfrm>
                <a:off x="1903107" y="14833049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2661569-8EDB-4955-8E9A-A7DB85008F68}"/>
                  </a:ext>
                </a:extLst>
              </p:cNvPr>
              <p:cNvCxnSpPr/>
              <p:nvPr userDrawn="1"/>
            </p:nvCxnSpPr>
            <p:spPr>
              <a:xfrm>
                <a:off x="1887066" y="152982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2AC2069-D7E3-4086-96A7-8ADB0DFED1C5}"/>
                  </a:ext>
                </a:extLst>
              </p:cNvPr>
              <p:cNvCxnSpPr/>
              <p:nvPr userDrawn="1"/>
            </p:nvCxnSpPr>
            <p:spPr>
              <a:xfrm>
                <a:off x="1886845" y="1576885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DF4F9E-FE02-4BF0-869B-B7E70199675B}"/>
              </a:ext>
            </a:extLst>
          </p:cNvPr>
          <p:cNvGrpSpPr/>
          <p:nvPr/>
        </p:nvGrpSpPr>
        <p:grpSpPr>
          <a:xfrm>
            <a:off x="1285133" y="32076276"/>
            <a:ext cx="4996541" cy="1372707"/>
            <a:chOff x="1285133" y="32076276"/>
            <a:chExt cx="4996541" cy="137270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D68DF7C-1E3D-4F7D-A5D5-8266DF4B5DD7}"/>
                </a:ext>
              </a:extLst>
            </p:cNvPr>
            <p:cNvSpPr/>
            <p:nvPr userDrawn="1"/>
          </p:nvSpPr>
          <p:spPr>
            <a:xfrm>
              <a:off x="1285133" y="32076276"/>
              <a:ext cx="4996541" cy="137270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7DC046-2EB0-4A5F-9E24-C313EDBFD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71592" y="32832044"/>
              <a:ext cx="332071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F4F4E6-3B52-48C4-93D6-14C5C6B4BB26}"/>
              </a:ext>
            </a:extLst>
          </p:cNvPr>
          <p:cNvGrpSpPr/>
          <p:nvPr/>
        </p:nvGrpSpPr>
        <p:grpSpPr>
          <a:xfrm>
            <a:off x="1382225" y="34513220"/>
            <a:ext cx="4996541" cy="1372707"/>
            <a:chOff x="1382225" y="34513220"/>
            <a:chExt cx="4996541" cy="137270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86B04E6-44DA-4A31-B525-DED73498EDEF}"/>
                </a:ext>
              </a:extLst>
            </p:cNvPr>
            <p:cNvSpPr/>
            <p:nvPr userDrawn="1"/>
          </p:nvSpPr>
          <p:spPr>
            <a:xfrm>
              <a:off x="1382225" y="34513220"/>
              <a:ext cx="4996541" cy="137270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7F786D-ADB4-4E26-ABAF-06E9CECE4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68684" y="35268988"/>
              <a:ext cx="332071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955CE2-040B-4B1A-BF73-EB299A5DF786}"/>
              </a:ext>
            </a:extLst>
          </p:cNvPr>
          <p:cNvGrpSpPr/>
          <p:nvPr/>
        </p:nvGrpSpPr>
        <p:grpSpPr>
          <a:xfrm>
            <a:off x="1293292" y="37269737"/>
            <a:ext cx="4996541" cy="1372707"/>
            <a:chOff x="1293292" y="37269737"/>
            <a:chExt cx="4996541" cy="137270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5A17D3B-6A01-44DF-AA8F-8782888029DD}"/>
                </a:ext>
              </a:extLst>
            </p:cNvPr>
            <p:cNvSpPr/>
            <p:nvPr userDrawn="1"/>
          </p:nvSpPr>
          <p:spPr>
            <a:xfrm>
              <a:off x="1293292" y="37269737"/>
              <a:ext cx="4996541" cy="137270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F8BA7F-32FA-453D-A1F1-F092143063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79751" y="38025505"/>
              <a:ext cx="332071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079435-477C-44B0-9582-C125210E6CB6}"/>
              </a:ext>
            </a:extLst>
          </p:cNvPr>
          <p:cNvGrpSpPr/>
          <p:nvPr/>
        </p:nvGrpSpPr>
        <p:grpSpPr>
          <a:xfrm>
            <a:off x="1333679" y="39706681"/>
            <a:ext cx="4996541" cy="1372707"/>
            <a:chOff x="1333679" y="39706681"/>
            <a:chExt cx="4996541" cy="137270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A076F8D-E88B-420E-AD10-3BAEE11BD0AE}"/>
                </a:ext>
              </a:extLst>
            </p:cNvPr>
            <p:cNvSpPr/>
            <p:nvPr userDrawn="1"/>
          </p:nvSpPr>
          <p:spPr>
            <a:xfrm>
              <a:off x="1333679" y="39706681"/>
              <a:ext cx="4996541" cy="1372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0FA15B-B4F4-4728-98AF-BD4E130A6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0138" y="40462449"/>
              <a:ext cx="3320716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C6267F-6F1D-4119-BCFD-B54760F12439}"/>
              </a:ext>
            </a:extLst>
          </p:cNvPr>
          <p:cNvGrpSpPr/>
          <p:nvPr/>
        </p:nvGrpSpPr>
        <p:grpSpPr>
          <a:xfrm>
            <a:off x="7694169" y="13312130"/>
            <a:ext cx="6734676" cy="7201983"/>
            <a:chOff x="7694169" y="13312130"/>
            <a:chExt cx="6734676" cy="720198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808822F-3633-4F7B-AEDA-DD71C557B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94169" y="13312130"/>
              <a:ext cx="6734676" cy="72019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AB82E08-93EB-472D-9AEF-B8C42F5D918A}"/>
                </a:ext>
              </a:extLst>
            </p:cNvPr>
            <p:cNvSpPr/>
            <p:nvPr userDrawn="1"/>
          </p:nvSpPr>
          <p:spPr>
            <a:xfrm>
              <a:off x="8350409" y="13684124"/>
              <a:ext cx="5396093" cy="32482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Fig. 1 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5AAA14E-A5FE-4A37-B48A-6723BF8A3659}"/>
                </a:ext>
              </a:extLst>
            </p:cNvPr>
            <p:cNvGrpSpPr/>
            <p:nvPr userDrawn="1"/>
          </p:nvGrpSpPr>
          <p:grpSpPr>
            <a:xfrm>
              <a:off x="8333085" y="17314926"/>
              <a:ext cx="5413418" cy="2751835"/>
              <a:chOff x="1878823" y="16675230"/>
              <a:chExt cx="5012583" cy="320987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28A915D-EC05-4BB4-8277-1B7E476FD96A}"/>
                  </a:ext>
                </a:extLst>
              </p:cNvPr>
              <p:cNvGrpSpPr/>
              <p:nvPr userDrawn="1"/>
            </p:nvGrpSpPr>
            <p:grpSpPr>
              <a:xfrm>
                <a:off x="1883008" y="17597643"/>
                <a:ext cx="5008398" cy="2287460"/>
                <a:chOff x="1899273" y="15758363"/>
                <a:chExt cx="5008398" cy="2287460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9B4D575-5D85-4586-83A8-145AAA1BC091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EC86627-9AF8-4E60-880B-A8541DD9E430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BBE3EC9-9F8F-4082-90A9-686C511FCD88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91CE7E4-75EF-4DF2-A81C-B117078CA5B3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DDC31F8-2662-4C90-9914-404CE4729A02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3DA8DA-0301-4C57-BA5C-8CFBEA1B0C8F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F5661B-73FA-4001-9ECA-7671652A213C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BDB0426-D0C4-4B81-A769-762DF2C665EF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96E7F8-C341-44DE-ADA3-95E53C345068}"/>
              </a:ext>
            </a:extLst>
          </p:cNvPr>
          <p:cNvGrpSpPr/>
          <p:nvPr/>
        </p:nvGrpSpPr>
        <p:grpSpPr>
          <a:xfrm>
            <a:off x="8215974" y="21897142"/>
            <a:ext cx="6113110" cy="8166707"/>
            <a:chOff x="8215974" y="21897142"/>
            <a:chExt cx="6113110" cy="816670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E9E9544-1C1A-48BD-B7BC-3DDC62F07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15974" y="21897142"/>
              <a:ext cx="6113110" cy="8166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C2F3BB3-FC31-4C9E-9178-B4DE53CD81A5}"/>
                </a:ext>
              </a:extLst>
            </p:cNvPr>
            <p:cNvSpPr/>
            <p:nvPr userDrawn="1"/>
          </p:nvSpPr>
          <p:spPr>
            <a:xfrm>
              <a:off x="8795922" y="22527107"/>
              <a:ext cx="4913795" cy="282814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Fig. 2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C0FD53D-D9FA-4F9A-91B4-23584761243D}"/>
                </a:ext>
              </a:extLst>
            </p:cNvPr>
            <p:cNvGrpSpPr/>
            <p:nvPr userDrawn="1"/>
          </p:nvGrpSpPr>
          <p:grpSpPr>
            <a:xfrm>
              <a:off x="8815631" y="25980495"/>
              <a:ext cx="4913795" cy="3643160"/>
              <a:chOff x="1878823" y="16675230"/>
              <a:chExt cx="5012583" cy="320987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6E39DFE-AA6F-4387-8A98-6C6EB42F9E17}"/>
                  </a:ext>
                </a:extLst>
              </p:cNvPr>
              <p:cNvGrpSpPr/>
              <p:nvPr userDrawn="1"/>
            </p:nvGrpSpPr>
            <p:grpSpPr>
              <a:xfrm>
                <a:off x="1883008" y="17597643"/>
                <a:ext cx="5008398" cy="2287460"/>
                <a:chOff x="1899273" y="15758363"/>
                <a:chExt cx="5008398" cy="2287460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B013A59-490A-4A89-8DAD-2A404A28BC59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F132572-4664-46EB-A1A1-CCBC120B2C55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982AE70-375C-4BED-AB79-54EBB4C1A8A1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AE38703-FD3D-43EC-8BCC-706F5CB37C17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F1E21E2-DF83-4675-A087-C65D80F659FD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592CE68-AAF0-4F98-9546-FF94AE730662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9A5C57F-659A-45B5-96C8-3F45B8CD7BEF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BD616C5-DBFA-4DAA-B22C-3DCA95CADB99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385CAD-B0C4-48C0-95AD-7F3086A21235}"/>
              </a:ext>
            </a:extLst>
          </p:cNvPr>
          <p:cNvGrpSpPr/>
          <p:nvPr/>
        </p:nvGrpSpPr>
        <p:grpSpPr>
          <a:xfrm>
            <a:off x="8140038" y="31446770"/>
            <a:ext cx="6306847" cy="10374995"/>
            <a:chOff x="8140038" y="31446770"/>
            <a:chExt cx="6306847" cy="1037499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4C72BFE-EE55-4252-AB9B-662D09E79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40038" y="31446770"/>
              <a:ext cx="6306847" cy="103749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3DED3938-2DFC-4F55-B006-2890A41DCF2F}"/>
                </a:ext>
              </a:extLst>
            </p:cNvPr>
            <p:cNvSpPr/>
            <p:nvPr userDrawn="1"/>
          </p:nvSpPr>
          <p:spPr>
            <a:xfrm>
              <a:off x="8738366" y="32010891"/>
              <a:ext cx="5053300" cy="43003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Fig. 3 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10BE7B-7E8A-4DB6-945E-8141AC4E06D4}"/>
                </a:ext>
              </a:extLst>
            </p:cNvPr>
            <p:cNvGrpSpPr/>
            <p:nvPr userDrawn="1"/>
          </p:nvGrpSpPr>
          <p:grpSpPr>
            <a:xfrm>
              <a:off x="8746709" y="37360113"/>
              <a:ext cx="5069524" cy="3643160"/>
              <a:chOff x="1878823" y="16675230"/>
              <a:chExt cx="5012583" cy="320987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42B3998-EA2D-469C-9BCF-CDF1FA052B39}"/>
                  </a:ext>
                </a:extLst>
              </p:cNvPr>
              <p:cNvGrpSpPr/>
              <p:nvPr userDrawn="1"/>
            </p:nvGrpSpPr>
            <p:grpSpPr>
              <a:xfrm>
                <a:off x="1883008" y="17597643"/>
                <a:ext cx="5008398" cy="2287460"/>
                <a:chOff x="1899273" y="15758363"/>
                <a:chExt cx="5008398" cy="228746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6D1EB5A-E219-46DE-9A16-BF3239D25A07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4B5F749-53C8-4F9C-BD4A-E876CB7B05C9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B45A0158-5921-45AF-A9E7-8D4D60CB8C29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B2C218C-4AD8-437A-BFAC-A407AEA6E20A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0C864BD-A882-4CEC-970C-D49DC5E25F83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63594B4-3A88-435D-A5C3-1DE156F35D86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7888544-2FAE-4EA9-A321-E8E88FD8145A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525D3C2-BB49-4A1A-8F97-4B477FF91227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658C3A9-4A37-434D-A57E-04580B0F0DF2}"/>
              </a:ext>
            </a:extLst>
          </p:cNvPr>
          <p:cNvGrpSpPr/>
          <p:nvPr/>
        </p:nvGrpSpPr>
        <p:grpSpPr>
          <a:xfrm>
            <a:off x="15085085" y="13312129"/>
            <a:ext cx="6734676" cy="7201984"/>
            <a:chOff x="15085085" y="13312129"/>
            <a:chExt cx="6734676" cy="720198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582A46A-07A6-4092-A833-EF1ECCA14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085085" y="13312129"/>
              <a:ext cx="6734676" cy="72019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A030BD17-8991-4708-8CDC-25E8FB932C9C}"/>
                </a:ext>
              </a:extLst>
            </p:cNvPr>
            <p:cNvSpPr/>
            <p:nvPr userDrawn="1"/>
          </p:nvSpPr>
          <p:spPr>
            <a:xfrm>
              <a:off x="15741325" y="13684123"/>
              <a:ext cx="5396093" cy="324820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Fig. 4 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0D23829-BBF6-4FE3-A2B2-B48845D5A86A}"/>
                </a:ext>
              </a:extLst>
            </p:cNvPr>
            <p:cNvGrpSpPr/>
            <p:nvPr userDrawn="1"/>
          </p:nvGrpSpPr>
          <p:grpSpPr>
            <a:xfrm>
              <a:off x="15724001" y="17314926"/>
              <a:ext cx="5413418" cy="2751835"/>
              <a:chOff x="1878823" y="16675230"/>
              <a:chExt cx="5012583" cy="3209873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F161B5B-5C5D-4D5F-ACE3-209C641D83AD}"/>
                  </a:ext>
                </a:extLst>
              </p:cNvPr>
              <p:cNvGrpSpPr/>
              <p:nvPr userDrawn="1"/>
            </p:nvGrpSpPr>
            <p:grpSpPr>
              <a:xfrm>
                <a:off x="1883008" y="17597643"/>
                <a:ext cx="5008398" cy="2287460"/>
                <a:chOff x="1899273" y="15758363"/>
                <a:chExt cx="5008398" cy="228746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358DBF0-F195-452E-8492-6C08A439BF81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FB5F0770-6502-4C42-8EBA-F8A8AA926C61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34EF916-D882-470A-9D4C-840AB56EC6B3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50596C9A-0054-4B3D-A65E-F9EA9A7C119C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EA775DA7-659F-4031-8954-4733E47FDF8E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788A93D-4121-4118-B3C1-3EE081FA7F47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98EE240-2190-454D-A44B-6491F48D69C4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A549DFE-C60F-4B78-830B-F09884A6CDA7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EB3F556-FB03-4D11-9CD1-9D298DA0B886}"/>
              </a:ext>
            </a:extLst>
          </p:cNvPr>
          <p:cNvGrpSpPr/>
          <p:nvPr/>
        </p:nvGrpSpPr>
        <p:grpSpPr>
          <a:xfrm>
            <a:off x="15604453" y="21897142"/>
            <a:ext cx="6113109" cy="8166707"/>
            <a:chOff x="15604453" y="21897142"/>
            <a:chExt cx="6113109" cy="8166707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BA261E27-D832-4092-AC01-0F2AAE365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604453" y="21897142"/>
              <a:ext cx="6113109" cy="8166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AF196D17-EDC5-488A-AA08-FA5211F22E97}"/>
                </a:ext>
              </a:extLst>
            </p:cNvPr>
            <p:cNvSpPr/>
            <p:nvPr userDrawn="1"/>
          </p:nvSpPr>
          <p:spPr>
            <a:xfrm>
              <a:off x="16184401" y="22527107"/>
              <a:ext cx="4913794" cy="282814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Fig. 5 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1CACF27-92EF-4FFF-9575-BF5327721B82}"/>
                </a:ext>
              </a:extLst>
            </p:cNvPr>
            <p:cNvGrpSpPr/>
            <p:nvPr userDrawn="1"/>
          </p:nvGrpSpPr>
          <p:grpSpPr>
            <a:xfrm>
              <a:off x="16204110" y="25980495"/>
              <a:ext cx="4913795" cy="3643160"/>
              <a:chOff x="1878823" y="16675230"/>
              <a:chExt cx="5012583" cy="3209873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5FB9097-24AA-46E1-861B-04D15FD49AF6}"/>
                  </a:ext>
                </a:extLst>
              </p:cNvPr>
              <p:cNvGrpSpPr/>
              <p:nvPr userDrawn="1"/>
            </p:nvGrpSpPr>
            <p:grpSpPr>
              <a:xfrm>
                <a:off x="1883008" y="17597643"/>
                <a:ext cx="5008398" cy="2287460"/>
                <a:chOff x="1899273" y="15758363"/>
                <a:chExt cx="5008398" cy="2287460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D01AEA12-A34C-43E3-9399-2BFB93ABF020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575836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67E2BF94-37D6-4AAA-B83C-F970B5F268F2}"/>
                    </a:ext>
                  </a:extLst>
                </p:cNvPr>
                <p:cNvCxnSpPr/>
                <p:nvPr userDrawn="1"/>
              </p:nvCxnSpPr>
              <p:spPr>
                <a:xfrm>
                  <a:off x="1903107" y="16228708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67657FF7-BADE-47C1-BA7F-900942A33942}"/>
                    </a:ext>
                  </a:extLst>
                </p:cNvPr>
                <p:cNvCxnSpPr/>
                <p:nvPr userDrawn="1"/>
              </p:nvCxnSpPr>
              <p:spPr>
                <a:xfrm>
                  <a:off x="1911129" y="16681895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5C4297E-2B53-471E-A707-63587B108971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138520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C00C983-314B-44A8-9045-B3854923D1C4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7584437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9E3C317-D539-4FBE-8C64-2A483C2DBFCD}"/>
                    </a:ext>
                  </a:extLst>
                </p:cNvPr>
                <p:cNvCxnSpPr/>
                <p:nvPr userDrawn="1"/>
              </p:nvCxnSpPr>
              <p:spPr>
                <a:xfrm>
                  <a:off x="1899273" y="18045823"/>
                  <a:ext cx="49965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675E351-0D28-49B2-8B50-5E764B551072}"/>
                  </a:ext>
                </a:extLst>
              </p:cNvPr>
              <p:cNvCxnSpPr/>
              <p:nvPr userDrawn="1"/>
            </p:nvCxnSpPr>
            <p:spPr>
              <a:xfrm>
                <a:off x="1894864" y="1714846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037A116-EC28-4EC3-BDBC-10C7F29DDD46}"/>
                  </a:ext>
                </a:extLst>
              </p:cNvPr>
              <p:cNvCxnSpPr/>
              <p:nvPr userDrawn="1"/>
            </p:nvCxnSpPr>
            <p:spPr>
              <a:xfrm>
                <a:off x="1878823" y="1667523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3E04CCC-EB9E-40B6-AA76-EB309DD8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18" y="31446771"/>
            <a:ext cx="6113110" cy="1037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502583D-E789-450D-988D-8CBA0FCA89FB}"/>
              </a:ext>
            </a:extLst>
          </p:cNvPr>
          <p:cNvSpPr/>
          <p:nvPr/>
        </p:nvSpPr>
        <p:spPr>
          <a:xfrm>
            <a:off x="16148966" y="32010892"/>
            <a:ext cx="4898070" cy="430030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Fig. 6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73C4539-FC93-4FDA-83A5-C5D3C450B15E}"/>
              </a:ext>
            </a:extLst>
          </p:cNvPr>
          <p:cNvGrpSpPr/>
          <p:nvPr/>
        </p:nvGrpSpPr>
        <p:grpSpPr>
          <a:xfrm>
            <a:off x="16157053" y="37360114"/>
            <a:ext cx="4913795" cy="3643160"/>
            <a:chOff x="16157053" y="37360114"/>
            <a:chExt cx="4913795" cy="364316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57CC6EA-AA6A-4A09-8590-CB3F0F58BCF6}"/>
                </a:ext>
              </a:extLst>
            </p:cNvPr>
            <p:cNvGrpSpPr/>
            <p:nvPr userDrawn="1"/>
          </p:nvGrpSpPr>
          <p:grpSpPr>
            <a:xfrm>
              <a:off x="16161156" y="38407040"/>
              <a:ext cx="4909692" cy="2596234"/>
              <a:chOff x="1899273" y="15758363"/>
              <a:chExt cx="5008398" cy="228746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26C57B7-0B96-45EF-BC78-7555703489EC}"/>
                  </a:ext>
                </a:extLst>
              </p:cNvPr>
              <p:cNvCxnSpPr/>
              <p:nvPr userDrawn="1"/>
            </p:nvCxnSpPr>
            <p:spPr>
              <a:xfrm>
                <a:off x="1903107" y="15758363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2B5A9EA-2448-4D23-BFD6-7442D6AEC943}"/>
                  </a:ext>
                </a:extLst>
              </p:cNvPr>
              <p:cNvCxnSpPr/>
              <p:nvPr userDrawn="1"/>
            </p:nvCxnSpPr>
            <p:spPr>
              <a:xfrm>
                <a:off x="1903107" y="1622870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66F39B2-59E4-4A0E-9798-E449BECCBFE0}"/>
                  </a:ext>
                </a:extLst>
              </p:cNvPr>
              <p:cNvCxnSpPr/>
              <p:nvPr userDrawn="1"/>
            </p:nvCxnSpPr>
            <p:spPr>
              <a:xfrm>
                <a:off x="1911129" y="16681895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7DD08F5-FE02-42FB-B3CB-926ADF3460C8}"/>
                  </a:ext>
                </a:extLst>
              </p:cNvPr>
              <p:cNvCxnSpPr/>
              <p:nvPr userDrawn="1"/>
            </p:nvCxnSpPr>
            <p:spPr>
              <a:xfrm>
                <a:off x="1899273" y="1713852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32BB871-8FCF-4FB1-8F6B-62BC2D60FE67}"/>
                  </a:ext>
                </a:extLst>
              </p:cNvPr>
              <p:cNvCxnSpPr/>
              <p:nvPr userDrawn="1"/>
            </p:nvCxnSpPr>
            <p:spPr>
              <a:xfrm>
                <a:off x="1899273" y="17584437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625B8C8-99A2-4531-B154-D9DF8673DB55}"/>
                  </a:ext>
                </a:extLst>
              </p:cNvPr>
              <p:cNvCxnSpPr/>
              <p:nvPr userDrawn="1"/>
            </p:nvCxnSpPr>
            <p:spPr>
              <a:xfrm>
                <a:off x="1899273" y="18045823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9EBE6F4-6D9B-40CF-B0F8-98380FD1D1C3}"/>
                </a:ext>
              </a:extLst>
            </p:cNvPr>
            <p:cNvCxnSpPr/>
            <p:nvPr userDrawn="1"/>
          </p:nvCxnSpPr>
          <p:spPr>
            <a:xfrm>
              <a:off x="16172778" y="37897232"/>
              <a:ext cx="489807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0D68723-32BB-45E7-85F6-AF7480C0A79C}"/>
                </a:ext>
              </a:extLst>
            </p:cNvPr>
            <p:cNvCxnSpPr/>
            <p:nvPr userDrawn="1"/>
          </p:nvCxnSpPr>
          <p:spPr>
            <a:xfrm>
              <a:off x="16157053" y="37360114"/>
              <a:ext cx="489807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37B3464-A68C-48AA-85FD-D2BE3CB4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676" y="13312235"/>
            <a:ext cx="7006217" cy="13715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B6B7B25-6775-403A-A734-BAAF22BB68E2}"/>
              </a:ext>
            </a:extLst>
          </p:cNvPr>
          <p:cNvSpPr/>
          <p:nvPr/>
        </p:nvSpPr>
        <p:spPr>
          <a:xfrm>
            <a:off x="23154952" y="20514113"/>
            <a:ext cx="5613663" cy="333240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Model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58EB6E5-8963-4E06-BCB2-EB4FB8CB29F8}"/>
              </a:ext>
            </a:extLst>
          </p:cNvPr>
          <p:cNvGrpSpPr/>
          <p:nvPr/>
        </p:nvGrpSpPr>
        <p:grpSpPr>
          <a:xfrm>
            <a:off x="23117182" y="13993608"/>
            <a:ext cx="5631686" cy="5839026"/>
            <a:chOff x="23117182" y="13993608"/>
            <a:chExt cx="5631686" cy="5839026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8AFA42C-18DC-4D87-8E84-D5B5E88B65E2}"/>
                </a:ext>
              </a:extLst>
            </p:cNvPr>
            <p:cNvGrpSpPr/>
            <p:nvPr userDrawn="1"/>
          </p:nvGrpSpPr>
          <p:grpSpPr>
            <a:xfrm>
              <a:off x="23121884" y="15671554"/>
              <a:ext cx="5626984" cy="4161080"/>
              <a:chOff x="1899273" y="15758363"/>
              <a:chExt cx="5008398" cy="228746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3DA3DB0-EA3A-4ABC-AA2E-E789BA437DA7}"/>
                  </a:ext>
                </a:extLst>
              </p:cNvPr>
              <p:cNvCxnSpPr/>
              <p:nvPr userDrawn="1"/>
            </p:nvCxnSpPr>
            <p:spPr>
              <a:xfrm>
                <a:off x="1903107" y="15758363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34CF680-D82F-4230-9D9A-38A46F670EF6}"/>
                  </a:ext>
                </a:extLst>
              </p:cNvPr>
              <p:cNvCxnSpPr/>
              <p:nvPr userDrawn="1"/>
            </p:nvCxnSpPr>
            <p:spPr>
              <a:xfrm>
                <a:off x="1903107" y="16228708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77A4E85-64D1-45FF-94DA-20C200394644}"/>
                  </a:ext>
                </a:extLst>
              </p:cNvPr>
              <p:cNvCxnSpPr/>
              <p:nvPr userDrawn="1"/>
            </p:nvCxnSpPr>
            <p:spPr>
              <a:xfrm>
                <a:off x="1911129" y="16681895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1B62E1-B6D8-4ED3-AE7A-04AB222596FC}"/>
                  </a:ext>
                </a:extLst>
              </p:cNvPr>
              <p:cNvCxnSpPr/>
              <p:nvPr userDrawn="1"/>
            </p:nvCxnSpPr>
            <p:spPr>
              <a:xfrm>
                <a:off x="1899273" y="17138520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F7B7689-1CC9-4AC4-8885-69E040EDE161}"/>
                  </a:ext>
                </a:extLst>
              </p:cNvPr>
              <p:cNvCxnSpPr/>
              <p:nvPr userDrawn="1"/>
            </p:nvCxnSpPr>
            <p:spPr>
              <a:xfrm>
                <a:off x="1899273" y="17584437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FFEEF45-2C5D-4F69-9F28-4BE2759F02CE}"/>
                  </a:ext>
                </a:extLst>
              </p:cNvPr>
              <p:cNvCxnSpPr/>
              <p:nvPr userDrawn="1"/>
            </p:nvCxnSpPr>
            <p:spPr>
              <a:xfrm>
                <a:off x="1899273" y="18045823"/>
                <a:ext cx="49965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D0816FF-C3EE-43CC-80BD-297B2F65B98F}"/>
                </a:ext>
              </a:extLst>
            </p:cNvPr>
            <p:cNvCxnSpPr/>
            <p:nvPr userDrawn="1"/>
          </p:nvCxnSpPr>
          <p:spPr>
            <a:xfrm>
              <a:off x="23135204" y="14854467"/>
              <a:ext cx="56136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6CC1256-6953-4EFD-956B-11437B355C16}"/>
                </a:ext>
              </a:extLst>
            </p:cNvPr>
            <p:cNvCxnSpPr/>
            <p:nvPr userDrawn="1"/>
          </p:nvCxnSpPr>
          <p:spPr>
            <a:xfrm>
              <a:off x="23117182" y="13993608"/>
              <a:ext cx="56136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70DDDB-A766-4C46-8587-105384102460}"/>
              </a:ext>
            </a:extLst>
          </p:cNvPr>
          <p:cNvGrpSpPr/>
          <p:nvPr/>
        </p:nvGrpSpPr>
        <p:grpSpPr>
          <a:xfrm>
            <a:off x="22864951" y="24543657"/>
            <a:ext cx="5865896" cy="2008770"/>
            <a:chOff x="22864951" y="24543657"/>
            <a:chExt cx="5865896" cy="200877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70FE732-E6BC-4972-8815-8FEA7C1AC1AD}"/>
                </a:ext>
              </a:extLst>
            </p:cNvPr>
            <p:cNvGrpSpPr/>
            <p:nvPr userDrawn="1"/>
          </p:nvGrpSpPr>
          <p:grpSpPr>
            <a:xfrm>
              <a:off x="23672800" y="24723657"/>
              <a:ext cx="5058047" cy="1655024"/>
              <a:chOff x="2405666" y="16228708"/>
              <a:chExt cx="4502005" cy="909812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9962744-4523-4C5E-9E7A-88C2FC5A86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405666" y="16228708"/>
                <a:ext cx="4493983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5E3755C-842E-4684-BDDE-6B5E8F62A3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405666" y="16681895"/>
                <a:ext cx="450200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AEF0E71-BD4D-4BDA-BBD3-E2B36F0211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405666" y="17135082"/>
                <a:ext cx="4490150" cy="343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7FF5577-AFBD-4F43-A1C2-FA005BCA4F3B}"/>
                </a:ext>
              </a:extLst>
            </p:cNvPr>
            <p:cNvGrpSpPr/>
            <p:nvPr userDrawn="1"/>
          </p:nvGrpSpPr>
          <p:grpSpPr>
            <a:xfrm>
              <a:off x="22864951" y="24543657"/>
              <a:ext cx="360000" cy="2008770"/>
              <a:chOff x="22864951" y="24543657"/>
              <a:chExt cx="360000" cy="2008770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D68D8F2-4C76-47FF-BA6A-C55CF6C0D43E}"/>
                  </a:ext>
                </a:extLst>
              </p:cNvPr>
              <p:cNvGrpSpPr/>
              <p:nvPr userDrawn="1"/>
            </p:nvGrpSpPr>
            <p:grpSpPr>
              <a:xfrm>
                <a:off x="22864951" y="25368042"/>
                <a:ext cx="360000" cy="1184385"/>
                <a:chOff x="22864951" y="25368042"/>
                <a:chExt cx="360000" cy="1184385"/>
              </a:xfrm>
            </p:grpSpPr>
            <p:sp>
              <p:nvSpPr>
                <p:cNvPr id="141" name="Flowchart: Connector 140">
                  <a:extLst>
                    <a:ext uri="{FF2B5EF4-FFF2-40B4-BE49-F238E27FC236}">
                      <a16:creationId xmlns:a16="http://schemas.microsoft.com/office/drawing/2014/main" id="{435A9427-92A1-480B-89E7-0451D60A4B56}"/>
                    </a:ext>
                  </a:extLst>
                </p:cNvPr>
                <p:cNvSpPr/>
                <p:nvPr userDrawn="1"/>
              </p:nvSpPr>
              <p:spPr>
                <a:xfrm>
                  <a:off x="22864951" y="26192427"/>
                  <a:ext cx="360000" cy="360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lowchart: Connector 141">
                  <a:extLst>
                    <a:ext uri="{FF2B5EF4-FFF2-40B4-BE49-F238E27FC236}">
                      <a16:creationId xmlns:a16="http://schemas.microsoft.com/office/drawing/2014/main" id="{3DA15815-443B-4153-81C4-BC3861B42F91}"/>
                    </a:ext>
                  </a:extLst>
                </p:cNvPr>
                <p:cNvSpPr/>
                <p:nvPr userDrawn="1"/>
              </p:nvSpPr>
              <p:spPr>
                <a:xfrm>
                  <a:off x="22864951" y="25368042"/>
                  <a:ext cx="360000" cy="360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Flowchart: Connector 139">
                <a:extLst>
                  <a:ext uri="{FF2B5EF4-FFF2-40B4-BE49-F238E27FC236}">
                    <a16:creationId xmlns:a16="http://schemas.microsoft.com/office/drawing/2014/main" id="{69EDF2BF-CF34-41D0-BD2D-F404ACE617D2}"/>
                  </a:ext>
                </a:extLst>
              </p:cNvPr>
              <p:cNvSpPr/>
              <p:nvPr userDrawn="1"/>
            </p:nvSpPr>
            <p:spPr>
              <a:xfrm>
                <a:off x="22864951" y="24543657"/>
                <a:ext cx="360000" cy="360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E20D978F-3DF2-4BF6-A45F-1E869733AEEB}"/>
              </a:ext>
            </a:extLst>
          </p:cNvPr>
          <p:cNvSpPr txBox="1">
            <a:spLocks/>
          </p:cNvSpPr>
          <p:nvPr/>
        </p:nvSpPr>
        <p:spPr>
          <a:xfrm>
            <a:off x="1872466" y="29252389"/>
            <a:ext cx="4320858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Methods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B11A06D6-FCA7-4DC9-93F5-B8F8D672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676" y="30046475"/>
            <a:ext cx="7006217" cy="5977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121E2BD-AD0E-4FAE-BC1D-86FBE1414F49}"/>
              </a:ext>
            </a:extLst>
          </p:cNvPr>
          <p:cNvCxnSpPr>
            <a:cxnSpLocks/>
          </p:cNvCxnSpPr>
          <p:nvPr/>
        </p:nvCxnSpPr>
        <p:spPr>
          <a:xfrm>
            <a:off x="23710568" y="30774463"/>
            <a:ext cx="504903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128AA86-D235-43EF-9395-218CCD87355A}"/>
              </a:ext>
            </a:extLst>
          </p:cNvPr>
          <p:cNvCxnSpPr>
            <a:cxnSpLocks/>
          </p:cNvCxnSpPr>
          <p:nvPr/>
        </p:nvCxnSpPr>
        <p:spPr>
          <a:xfrm>
            <a:off x="23710568" y="31598848"/>
            <a:ext cx="505804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37E1B5-73A8-4C25-9549-2824D240B14D}"/>
              </a:ext>
            </a:extLst>
          </p:cNvPr>
          <p:cNvGrpSpPr/>
          <p:nvPr/>
        </p:nvGrpSpPr>
        <p:grpSpPr>
          <a:xfrm>
            <a:off x="22902719" y="32243233"/>
            <a:ext cx="5852577" cy="360000"/>
            <a:chOff x="22902719" y="32243233"/>
            <a:chExt cx="5852577" cy="360000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3CE7CD8-99A2-4F37-9FE8-E1513C6706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0568" y="32423233"/>
              <a:ext cx="5044728" cy="62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D72A37AC-CBCF-465F-8D73-7F767C3475E7}"/>
                </a:ext>
              </a:extLst>
            </p:cNvPr>
            <p:cNvSpPr/>
            <p:nvPr userDrawn="1"/>
          </p:nvSpPr>
          <p:spPr>
            <a:xfrm>
              <a:off x="22902719" y="32243233"/>
              <a:ext cx="360000" cy="360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Flowchart: Connector 152">
            <a:extLst>
              <a:ext uri="{FF2B5EF4-FFF2-40B4-BE49-F238E27FC236}">
                <a16:creationId xmlns:a16="http://schemas.microsoft.com/office/drawing/2014/main" id="{51C77A44-F0F1-454B-B96A-13F4BF544EC3}"/>
              </a:ext>
            </a:extLst>
          </p:cNvPr>
          <p:cNvSpPr/>
          <p:nvPr/>
        </p:nvSpPr>
        <p:spPr>
          <a:xfrm>
            <a:off x="22902719" y="31418848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267D7760-CBCC-439A-B319-7711ACA7D26B}"/>
              </a:ext>
            </a:extLst>
          </p:cNvPr>
          <p:cNvSpPr/>
          <p:nvPr/>
        </p:nvSpPr>
        <p:spPr>
          <a:xfrm>
            <a:off x="22902719" y="30594463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906938E-0BC6-4B1F-9BC0-7AE5C77B051C}"/>
              </a:ext>
            </a:extLst>
          </p:cNvPr>
          <p:cNvGrpSpPr/>
          <p:nvPr/>
        </p:nvGrpSpPr>
        <p:grpSpPr>
          <a:xfrm>
            <a:off x="22919021" y="33226691"/>
            <a:ext cx="5852577" cy="360000"/>
            <a:chOff x="22919021" y="33226691"/>
            <a:chExt cx="5852577" cy="360000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ABB402E-2B9E-4AFF-AB40-4395D65FC5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26870" y="33406691"/>
              <a:ext cx="5044728" cy="62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060DAAE3-2F89-4890-92D7-FDC71435CBE7}"/>
                </a:ext>
              </a:extLst>
            </p:cNvPr>
            <p:cNvSpPr/>
            <p:nvPr userDrawn="1"/>
          </p:nvSpPr>
          <p:spPr>
            <a:xfrm>
              <a:off x="22919021" y="33226691"/>
              <a:ext cx="360000" cy="360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487B356-0906-48B6-A8BC-944D6E354E8D}"/>
              </a:ext>
            </a:extLst>
          </p:cNvPr>
          <p:cNvGrpSpPr/>
          <p:nvPr/>
        </p:nvGrpSpPr>
        <p:grpSpPr>
          <a:xfrm>
            <a:off x="22915751" y="34156201"/>
            <a:ext cx="5852577" cy="360000"/>
            <a:chOff x="22915751" y="34156201"/>
            <a:chExt cx="5852577" cy="36000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4D2ECC3-4DB4-4EB9-974E-FE372F9E43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23600" y="34336201"/>
              <a:ext cx="5044728" cy="62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A19496CF-6079-40FB-8F52-AA85CA9FE142}"/>
                </a:ext>
              </a:extLst>
            </p:cNvPr>
            <p:cNvSpPr/>
            <p:nvPr userDrawn="1"/>
          </p:nvSpPr>
          <p:spPr>
            <a:xfrm>
              <a:off x="22915751" y="34156201"/>
              <a:ext cx="360000" cy="360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96DF79A-08E5-4ECE-8B67-9D0C52B68738}"/>
              </a:ext>
            </a:extLst>
          </p:cNvPr>
          <p:cNvGrpSpPr/>
          <p:nvPr/>
        </p:nvGrpSpPr>
        <p:grpSpPr>
          <a:xfrm>
            <a:off x="22915751" y="35040787"/>
            <a:ext cx="5852577" cy="360000"/>
            <a:chOff x="22915751" y="35040787"/>
            <a:chExt cx="5852577" cy="36000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37BED7D-316B-4A9A-9D48-E90EF94299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23600" y="35220787"/>
              <a:ext cx="5044728" cy="62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42D9E123-835E-4489-961F-A63844AE0F92}"/>
                </a:ext>
              </a:extLst>
            </p:cNvPr>
            <p:cNvSpPr/>
            <p:nvPr userDrawn="1"/>
          </p:nvSpPr>
          <p:spPr>
            <a:xfrm>
              <a:off x="22915751" y="35040787"/>
              <a:ext cx="360000" cy="360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C531A578-3D19-4C42-A0FE-ACB8E2B9753C}"/>
              </a:ext>
            </a:extLst>
          </p:cNvPr>
          <p:cNvSpPr txBox="1">
            <a:spLocks/>
          </p:cNvSpPr>
          <p:nvPr/>
        </p:nvSpPr>
        <p:spPr>
          <a:xfrm>
            <a:off x="23351193" y="36634267"/>
            <a:ext cx="5145642" cy="15881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Acknowledgements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168DD7C-97D7-4C7F-AF6F-539F114E2C9E}"/>
              </a:ext>
            </a:extLst>
          </p:cNvPr>
          <p:cNvGrpSpPr/>
          <p:nvPr/>
        </p:nvGrpSpPr>
        <p:grpSpPr>
          <a:xfrm>
            <a:off x="23414018" y="39745604"/>
            <a:ext cx="5095528" cy="1162798"/>
            <a:chOff x="23414018" y="39745604"/>
            <a:chExt cx="5095528" cy="1162798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3CA4A9E2-3E8D-4061-9AC2-5C53A547879D}"/>
                </a:ext>
              </a:extLst>
            </p:cNvPr>
            <p:cNvCxnSpPr/>
            <p:nvPr userDrawn="1"/>
          </p:nvCxnSpPr>
          <p:spPr>
            <a:xfrm>
              <a:off x="23422170" y="40908402"/>
              <a:ext cx="507922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F6355C1-BDC1-436F-97E7-87EE59B3328E}"/>
                </a:ext>
              </a:extLst>
            </p:cNvPr>
            <p:cNvCxnSpPr/>
            <p:nvPr userDrawn="1"/>
          </p:nvCxnSpPr>
          <p:spPr>
            <a:xfrm>
              <a:off x="23430324" y="40342170"/>
              <a:ext cx="507922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024D2-8BE5-4FE9-A8BF-70E73882A92C}"/>
                </a:ext>
              </a:extLst>
            </p:cNvPr>
            <p:cNvCxnSpPr/>
            <p:nvPr userDrawn="1"/>
          </p:nvCxnSpPr>
          <p:spPr>
            <a:xfrm>
              <a:off x="23414018" y="39745604"/>
              <a:ext cx="507922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itle Placeholder 1">
            <a:extLst>
              <a:ext uri="{FF2B5EF4-FFF2-40B4-BE49-F238E27FC236}">
                <a16:creationId xmlns:a16="http://schemas.microsoft.com/office/drawing/2014/main" id="{75D5C1F3-0CEC-4AFD-85E4-1FCB10D0E027}"/>
              </a:ext>
            </a:extLst>
          </p:cNvPr>
          <p:cNvSpPr txBox="1">
            <a:spLocks/>
          </p:cNvSpPr>
          <p:nvPr/>
        </p:nvSpPr>
        <p:spPr>
          <a:xfrm>
            <a:off x="2129820" y="7166944"/>
            <a:ext cx="26082248" cy="158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0240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0" dirty="0">
                <a:latin typeface="+mn-lt"/>
              </a:rPr>
              <a:t>Author and Affiliations (Font size 50 pt)</a:t>
            </a:r>
          </a:p>
        </p:txBody>
      </p:sp>
      <p:sp>
        <p:nvSpPr>
          <p:cNvPr id="170" name="Title Placeholder 1">
            <a:extLst>
              <a:ext uri="{FF2B5EF4-FFF2-40B4-BE49-F238E27FC236}">
                <a16:creationId xmlns:a16="http://schemas.microsoft.com/office/drawing/2014/main" id="{709ECBCE-90EB-4DED-8DAF-F92C6EE2A14B}"/>
              </a:ext>
            </a:extLst>
          </p:cNvPr>
          <p:cNvSpPr txBox="1">
            <a:spLocks/>
          </p:cNvSpPr>
          <p:nvPr/>
        </p:nvSpPr>
        <p:spPr>
          <a:xfrm>
            <a:off x="1820685" y="5352926"/>
            <a:ext cx="26700517" cy="1588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0240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/>
              <a:t>Short Descriptive Title of Your Research (Font size 90 pt)</a:t>
            </a:r>
          </a:p>
        </p:txBody>
      </p:sp>
    </p:spTree>
    <p:extLst>
      <p:ext uri="{BB962C8B-B14F-4D97-AF65-F5344CB8AC3E}">
        <p14:creationId xmlns:p14="http://schemas.microsoft.com/office/powerpoint/2010/main" val="356189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Munkhnast Dalannast</dc:creator>
  <cp:lastModifiedBy>Bold Enkhbold</cp:lastModifiedBy>
  <cp:revision>27</cp:revision>
  <dcterms:created xsi:type="dcterms:W3CDTF">2025-02-24T06:49:38Z</dcterms:created>
  <dcterms:modified xsi:type="dcterms:W3CDTF">2025-04-17T08:02:22Z</dcterms:modified>
  <cp:contentStatus/>
</cp:coreProperties>
</file>